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Noto Sans T Chinese" charset="1" panose="020B0500000000000000"/>
      <p:regular r:id="rId46"/>
    </p:embeddedFont>
    <p:embeddedFont>
      <p:font typeface="Noto Sans T Chinese Bold" charset="1" panose="020B08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jpeg" Type="http://schemas.openxmlformats.org/officeDocument/2006/relationships/image"/><Relationship Id="rId2" Target="../media/image53.jpeg" Type="http://schemas.openxmlformats.org/officeDocument/2006/relationships/image"/><Relationship Id="rId3" Target="../media/image54.jpeg" Type="http://schemas.openxmlformats.org/officeDocument/2006/relationships/image"/><Relationship Id="rId4" Target="../media/image55.jpeg" Type="http://schemas.openxmlformats.org/officeDocument/2006/relationships/image"/><Relationship Id="rId5" Target="../media/image56.jpeg" Type="http://schemas.openxmlformats.org/officeDocument/2006/relationships/image"/><Relationship Id="rId6" Target="../media/image57.jpeg" Type="http://schemas.openxmlformats.org/officeDocument/2006/relationships/image"/><Relationship Id="rId7" Target="../media/image58.jpeg" Type="http://schemas.openxmlformats.org/officeDocument/2006/relationships/image"/><Relationship Id="rId8" Target="../media/image59.jpe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4664" y="8842734"/>
            <a:ext cx="18617327" cy="4185742"/>
          </a:xfrm>
          <a:custGeom>
            <a:avLst/>
            <a:gdLst/>
            <a:ahLst/>
            <a:cxnLst/>
            <a:rect r="r" b="b" t="t" l="l"/>
            <a:pathLst>
              <a:path h="4185742" w="18617327">
                <a:moveTo>
                  <a:pt x="0" y="0"/>
                </a:moveTo>
                <a:lnTo>
                  <a:pt x="18617328" y="0"/>
                </a:lnTo>
                <a:lnTo>
                  <a:pt x="18617328" y="4185742"/>
                </a:lnTo>
                <a:lnTo>
                  <a:pt x="0" y="418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2256" y="8573826"/>
            <a:ext cx="848285" cy="831133"/>
            <a:chOff x="0" y="0"/>
            <a:chExt cx="1131047" cy="110817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162447"/>
              <a:ext cx="890231" cy="783282"/>
            </a:xfrm>
            <a:custGeom>
              <a:avLst/>
              <a:gdLst/>
              <a:ahLst/>
              <a:cxnLst/>
              <a:rect r="r" b="b" t="t" l="l"/>
              <a:pathLst>
                <a:path h="783282" w="890231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9402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697190" y="0"/>
            <a:ext cx="7590810" cy="10287000"/>
          </a:xfrm>
          <a:custGeom>
            <a:avLst/>
            <a:gdLst/>
            <a:ahLst/>
            <a:cxnLst/>
            <a:rect r="r" b="b" t="t" l="l"/>
            <a:pathLst>
              <a:path h="10287000" w="7590810">
                <a:moveTo>
                  <a:pt x="0" y="0"/>
                </a:moveTo>
                <a:lnTo>
                  <a:pt x="7590810" y="0"/>
                </a:lnTo>
                <a:lnTo>
                  <a:pt x="75908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79883" y="1418452"/>
            <a:ext cx="8855754" cy="7054478"/>
            <a:chOff x="0" y="0"/>
            <a:chExt cx="11807672" cy="94059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9550"/>
              <a:ext cx="11807672" cy="5968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425"/>
                </a:lnSpc>
              </a:pPr>
              <a:r>
                <a:rPr lang="en-US" sz="11425">
                  <a:solidFill>
                    <a:srgbClr val="FFFFFF"/>
                  </a:solidFill>
                  <a:latin typeface="Noto Sans T Chinese"/>
                </a:rPr>
                <a:t>Space Invader</a:t>
              </a:r>
            </a:p>
            <a:p>
              <a:pPr algn="l">
                <a:lnSpc>
                  <a:spcPts val="11425"/>
                </a:lnSpc>
              </a:pPr>
              <a:r>
                <a:rPr lang="en-US" sz="11425">
                  <a:solidFill>
                    <a:srgbClr val="FFFFFF"/>
                  </a:solidFill>
                  <a:latin typeface="Noto Sans T Chinese"/>
                </a:rPr>
                <a:t>Game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596096"/>
              <a:ext cx="11807672" cy="2809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717273"/>
                  </a:solidFill>
                  <a:latin typeface="Noto Sans T Chinese"/>
                </a:rPr>
                <a:t>presented by: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717273"/>
                  </a:solidFill>
                  <a:ea typeface="Noto Sans T Chinese"/>
                </a:rPr>
                <a:t>第一組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717273"/>
                  </a:solidFill>
                  <a:latin typeface="Noto Sans T Chinese"/>
                  <a:ea typeface="Noto Sans T Chinese"/>
                </a:rPr>
                <a:t>B10907056 張曆黌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717273"/>
                  </a:solidFill>
                  <a:latin typeface="Noto Sans T Chinese"/>
                  <a:ea typeface="Noto Sans T Chinese"/>
                </a:rPr>
                <a:t>B10930036 林正鈺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4852" y="1263020"/>
            <a:ext cx="6366171" cy="8760210"/>
          </a:xfrm>
          <a:custGeom>
            <a:avLst/>
            <a:gdLst/>
            <a:ahLst/>
            <a:cxnLst/>
            <a:rect r="r" b="b" t="t" l="l"/>
            <a:pathLst>
              <a:path h="8760210" w="6366171">
                <a:moveTo>
                  <a:pt x="0" y="0"/>
                </a:moveTo>
                <a:lnTo>
                  <a:pt x="6366171" y="0"/>
                </a:lnTo>
                <a:lnTo>
                  <a:pt x="6366171" y="8760211"/>
                </a:lnTo>
                <a:lnTo>
                  <a:pt x="0" y="8760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2491" y="47692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遊戲背景程式碼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606" y="2281876"/>
            <a:ext cx="6980092" cy="7335170"/>
          </a:xfrm>
          <a:custGeom>
            <a:avLst/>
            <a:gdLst/>
            <a:ahLst/>
            <a:cxnLst/>
            <a:rect r="r" b="b" t="t" l="l"/>
            <a:pathLst>
              <a:path h="7335170" w="6980092">
                <a:moveTo>
                  <a:pt x="0" y="0"/>
                </a:moveTo>
                <a:lnTo>
                  <a:pt x="6980092" y="0"/>
                </a:lnTo>
                <a:lnTo>
                  <a:pt x="6980092" y="7335171"/>
                </a:lnTo>
                <a:lnTo>
                  <a:pt x="0" y="7335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2006" y="2328063"/>
            <a:ext cx="10249456" cy="5630874"/>
          </a:xfrm>
          <a:custGeom>
            <a:avLst/>
            <a:gdLst/>
            <a:ahLst/>
            <a:cxnLst/>
            <a:rect r="r" b="b" t="t" l="l"/>
            <a:pathLst>
              <a:path h="5630874" w="10249456">
                <a:moveTo>
                  <a:pt x="0" y="0"/>
                </a:moveTo>
                <a:lnTo>
                  <a:pt x="10249456" y="0"/>
                </a:lnTo>
                <a:lnTo>
                  <a:pt x="10249456" y="5630874"/>
                </a:lnTo>
                <a:lnTo>
                  <a:pt x="0" y="5630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遊戲背景程式碼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8923" y="2116516"/>
            <a:ext cx="7259846" cy="7343506"/>
          </a:xfrm>
          <a:custGeom>
            <a:avLst/>
            <a:gdLst/>
            <a:ahLst/>
            <a:cxnLst/>
            <a:rect r="r" b="b" t="t" l="l"/>
            <a:pathLst>
              <a:path h="7343506" w="7259846">
                <a:moveTo>
                  <a:pt x="0" y="0"/>
                </a:moveTo>
                <a:lnTo>
                  <a:pt x="7259846" y="0"/>
                </a:lnTo>
                <a:lnTo>
                  <a:pt x="7259846" y="7343506"/>
                </a:lnTo>
                <a:lnTo>
                  <a:pt x="0" y="7343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確定閃爍程式碼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78487" y="3027569"/>
            <a:ext cx="8189292" cy="5521400"/>
          </a:xfrm>
          <a:custGeom>
            <a:avLst/>
            <a:gdLst/>
            <a:ahLst/>
            <a:cxnLst/>
            <a:rect r="r" b="b" t="t" l="l"/>
            <a:pathLst>
              <a:path h="5521400" w="8189292">
                <a:moveTo>
                  <a:pt x="0" y="0"/>
                </a:moveTo>
                <a:lnTo>
                  <a:pt x="8189292" y="0"/>
                </a:lnTo>
                <a:lnTo>
                  <a:pt x="8189292" y="5521400"/>
                </a:lnTo>
                <a:lnTo>
                  <a:pt x="0" y="5521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10" r="-3900" b="-421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9709" y="2268223"/>
            <a:ext cx="12368582" cy="7128015"/>
          </a:xfrm>
          <a:custGeom>
            <a:avLst/>
            <a:gdLst/>
            <a:ahLst/>
            <a:cxnLst/>
            <a:rect r="r" b="b" t="t" l="l"/>
            <a:pathLst>
              <a:path h="7128015" w="12368582">
                <a:moveTo>
                  <a:pt x="0" y="0"/>
                </a:moveTo>
                <a:lnTo>
                  <a:pt x="12368582" y="0"/>
                </a:lnTo>
                <a:lnTo>
                  <a:pt x="12368582" y="7128015"/>
                </a:lnTo>
                <a:lnTo>
                  <a:pt x="0" y="7128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確定閃爍程式碼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62712" y="2470337"/>
            <a:ext cx="6396588" cy="6225556"/>
          </a:xfrm>
          <a:custGeom>
            <a:avLst/>
            <a:gdLst/>
            <a:ahLst/>
            <a:cxnLst/>
            <a:rect r="r" b="b" t="t" l="l"/>
            <a:pathLst>
              <a:path h="6225556" w="6396588">
                <a:moveTo>
                  <a:pt x="0" y="0"/>
                </a:moveTo>
                <a:lnTo>
                  <a:pt x="6396588" y="0"/>
                </a:lnTo>
                <a:lnTo>
                  <a:pt x="6396588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324833"/>
            <a:ext cx="10527819" cy="4270439"/>
          </a:xfrm>
          <a:custGeom>
            <a:avLst/>
            <a:gdLst/>
            <a:ahLst/>
            <a:cxnLst/>
            <a:rect r="r" b="b" t="t" l="l"/>
            <a:pathLst>
              <a:path h="4270439" w="10527819">
                <a:moveTo>
                  <a:pt x="0" y="0"/>
                </a:moveTo>
                <a:lnTo>
                  <a:pt x="10527819" y="0"/>
                </a:lnTo>
                <a:lnTo>
                  <a:pt x="10527819" y="4270439"/>
                </a:lnTo>
                <a:lnTo>
                  <a:pt x="0" y="427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追縱彈程式碼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4699" y="3521908"/>
            <a:ext cx="7958602" cy="3243184"/>
          </a:xfrm>
          <a:custGeom>
            <a:avLst/>
            <a:gdLst/>
            <a:ahLst/>
            <a:cxnLst/>
            <a:rect r="r" b="b" t="t" l="l"/>
            <a:pathLst>
              <a:path h="3243184" w="7958602">
                <a:moveTo>
                  <a:pt x="0" y="0"/>
                </a:moveTo>
                <a:lnTo>
                  <a:pt x="7958602" y="0"/>
                </a:lnTo>
                <a:lnTo>
                  <a:pt x="7958602" y="3243184"/>
                </a:lnTo>
                <a:lnTo>
                  <a:pt x="0" y="324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800991"/>
            <a:ext cx="16216798" cy="1457309"/>
          </a:xfrm>
          <a:custGeom>
            <a:avLst/>
            <a:gdLst/>
            <a:ahLst/>
            <a:cxnLst/>
            <a:rect r="r" b="b" t="t" l="l"/>
            <a:pathLst>
              <a:path h="1457309" w="16216798">
                <a:moveTo>
                  <a:pt x="0" y="0"/>
                </a:moveTo>
                <a:lnTo>
                  <a:pt x="16216798" y="0"/>
                </a:lnTo>
                <a:lnTo>
                  <a:pt x="16216798" y="1457309"/>
                </a:lnTo>
                <a:lnTo>
                  <a:pt x="0" y="1457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燃燒彈程式碼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42949" y="2260257"/>
            <a:ext cx="9802101" cy="7261178"/>
          </a:xfrm>
          <a:custGeom>
            <a:avLst/>
            <a:gdLst/>
            <a:ahLst/>
            <a:cxnLst/>
            <a:rect r="r" b="b" t="t" l="l"/>
            <a:pathLst>
              <a:path h="7261178" w="9802101">
                <a:moveTo>
                  <a:pt x="0" y="0"/>
                </a:moveTo>
                <a:lnTo>
                  <a:pt x="9802102" y="0"/>
                </a:lnTo>
                <a:lnTo>
                  <a:pt x="9802102" y="7261178"/>
                </a:lnTo>
                <a:lnTo>
                  <a:pt x="0" y="726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月牙彈程式碼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18504" y="1818863"/>
            <a:ext cx="4938020" cy="6887238"/>
          </a:xfrm>
          <a:custGeom>
            <a:avLst/>
            <a:gdLst/>
            <a:ahLst/>
            <a:cxnLst/>
            <a:rect r="r" b="b" t="t" l="l"/>
            <a:pathLst>
              <a:path h="6887238" w="4938020">
                <a:moveTo>
                  <a:pt x="0" y="0"/>
                </a:moveTo>
                <a:lnTo>
                  <a:pt x="4938019" y="0"/>
                </a:lnTo>
                <a:lnTo>
                  <a:pt x="4938019" y="6887238"/>
                </a:lnTo>
                <a:lnTo>
                  <a:pt x="0" y="688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37073" y="1729937"/>
            <a:ext cx="4539592" cy="7065091"/>
          </a:xfrm>
          <a:custGeom>
            <a:avLst/>
            <a:gdLst/>
            <a:ahLst/>
            <a:cxnLst/>
            <a:rect r="r" b="b" t="t" l="l"/>
            <a:pathLst>
              <a:path h="7065091" w="4539592">
                <a:moveTo>
                  <a:pt x="0" y="0"/>
                </a:moveTo>
                <a:lnTo>
                  <a:pt x="4539591" y="0"/>
                </a:lnTo>
                <a:lnTo>
                  <a:pt x="4539591" y="7065091"/>
                </a:lnTo>
                <a:lnTo>
                  <a:pt x="0" y="706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51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大招程式碼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90710"/>
            <a:ext cx="13480101" cy="1759479"/>
          </a:xfrm>
          <a:custGeom>
            <a:avLst/>
            <a:gdLst/>
            <a:ahLst/>
            <a:cxnLst/>
            <a:rect r="r" b="b" t="t" l="l"/>
            <a:pathLst>
              <a:path h="1759479" w="13480101">
                <a:moveTo>
                  <a:pt x="0" y="0"/>
                </a:moveTo>
                <a:lnTo>
                  <a:pt x="13480101" y="0"/>
                </a:lnTo>
                <a:lnTo>
                  <a:pt x="13480101" y="1759479"/>
                </a:lnTo>
                <a:lnTo>
                  <a:pt x="0" y="1759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680846"/>
            <a:ext cx="9144000" cy="4577454"/>
          </a:xfrm>
          <a:custGeom>
            <a:avLst/>
            <a:gdLst/>
            <a:ahLst/>
            <a:cxnLst/>
            <a:rect r="r" b="b" t="t" l="l"/>
            <a:pathLst>
              <a:path h="4577454" w="9144000">
                <a:moveTo>
                  <a:pt x="0" y="0"/>
                </a:moveTo>
                <a:lnTo>
                  <a:pt x="9144000" y="0"/>
                </a:lnTo>
                <a:lnTo>
                  <a:pt x="9144000" y="4577454"/>
                </a:lnTo>
                <a:lnTo>
                  <a:pt x="0" y="4577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76544" y="0"/>
            <a:ext cx="2511456" cy="2450201"/>
          </a:xfrm>
          <a:custGeom>
            <a:avLst/>
            <a:gdLst/>
            <a:ahLst/>
            <a:cxnLst/>
            <a:rect r="r" b="b" t="t" l="l"/>
            <a:pathLst>
              <a:path h="2450201" w="2511456">
                <a:moveTo>
                  <a:pt x="0" y="0"/>
                </a:moveTo>
                <a:lnTo>
                  <a:pt x="2511456" y="0"/>
                </a:lnTo>
                <a:lnTo>
                  <a:pt x="2511456" y="2450201"/>
                </a:lnTo>
                <a:lnTo>
                  <a:pt x="0" y="2450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4680846"/>
            <a:ext cx="9113714" cy="4584813"/>
          </a:xfrm>
          <a:custGeom>
            <a:avLst/>
            <a:gdLst/>
            <a:ahLst/>
            <a:cxnLst/>
            <a:rect r="r" b="b" t="t" l="l"/>
            <a:pathLst>
              <a:path h="4584813" w="9113714">
                <a:moveTo>
                  <a:pt x="0" y="0"/>
                </a:moveTo>
                <a:lnTo>
                  <a:pt x="9113714" y="0"/>
                </a:lnTo>
                <a:lnTo>
                  <a:pt x="9113714" y="4584813"/>
                </a:lnTo>
                <a:lnTo>
                  <a:pt x="0" y="4584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9606" y="6544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大招程式碼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627" y="3455988"/>
            <a:ext cx="12789302" cy="4371485"/>
          </a:xfrm>
          <a:custGeom>
            <a:avLst/>
            <a:gdLst/>
            <a:ahLst/>
            <a:cxnLst/>
            <a:rect r="r" b="b" t="t" l="l"/>
            <a:pathLst>
              <a:path h="4371485" w="12789302">
                <a:moveTo>
                  <a:pt x="0" y="0"/>
                </a:moveTo>
                <a:lnTo>
                  <a:pt x="12789302" y="0"/>
                </a:lnTo>
                <a:lnTo>
                  <a:pt x="12789302" y="4371485"/>
                </a:lnTo>
                <a:lnTo>
                  <a:pt x="0" y="4371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94929" y="1842498"/>
            <a:ext cx="5587559" cy="7598466"/>
          </a:xfrm>
          <a:custGeom>
            <a:avLst/>
            <a:gdLst/>
            <a:ahLst/>
            <a:cxnLst/>
            <a:rect r="r" b="b" t="t" l="l"/>
            <a:pathLst>
              <a:path h="7598466" w="5587559">
                <a:moveTo>
                  <a:pt x="0" y="0"/>
                </a:moveTo>
                <a:lnTo>
                  <a:pt x="5587559" y="0"/>
                </a:lnTo>
                <a:lnTo>
                  <a:pt x="5587559" y="7598466"/>
                </a:lnTo>
                <a:lnTo>
                  <a:pt x="0" y="759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6210672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大招程式碼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2845" y="856084"/>
            <a:ext cx="5111634" cy="87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分工比例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1268" y="2498402"/>
            <a:ext cx="7470903" cy="722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張曆黌</a:t>
            </a:r>
          </a:p>
          <a:p>
            <a:pPr algn="l">
              <a:lnSpc>
                <a:spcPts val="4794"/>
              </a:lnSpc>
            </a:pP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整體遊戲概念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口頭報告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簡報製作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背景動畫製作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主程式編寫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敵人攻擊設計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無盡模式設計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音樂搭配</a:t>
            </a:r>
          </a:p>
          <a:p>
            <a:pPr algn="l">
              <a:lnSpc>
                <a:spcPts val="4794"/>
              </a:lnSpc>
            </a:pP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latin typeface="Noto Sans T Chinese"/>
                <a:ea typeface="Noto Sans T Chinese"/>
              </a:rPr>
              <a:t>總佔比：70%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59053" y="2437509"/>
            <a:ext cx="7470903" cy="542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林正鈺</a:t>
            </a:r>
          </a:p>
          <a:p>
            <a:pPr algn="l">
              <a:lnSpc>
                <a:spcPts val="4794"/>
              </a:lnSpc>
            </a:pP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簡報製作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閃爍動畫製作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關卡模式設計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判定程式編寫</a:t>
            </a: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敵人行動設計</a:t>
            </a:r>
          </a:p>
          <a:p>
            <a:pPr algn="l">
              <a:lnSpc>
                <a:spcPts val="4794"/>
              </a:lnSpc>
            </a:pP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latin typeface="Noto Sans T Chinese"/>
                <a:ea typeface="Noto Sans T Chinese"/>
              </a:rPr>
              <a:t>總佔比：30%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50221" y="2091613"/>
            <a:ext cx="5587559" cy="7598466"/>
          </a:xfrm>
          <a:custGeom>
            <a:avLst/>
            <a:gdLst/>
            <a:ahLst/>
            <a:cxnLst/>
            <a:rect r="r" b="b" t="t" l="l"/>
            <a:pathLst>
              <a:path h="7598466" w="5587559">
                <a:moveTo>
                  <a:pt x="0" y="0"/>
                </a:moveTo>
                <a:lnTo>
                  <a:pt x="5587558" y="0"/>
                </a:lnTo>
                <a:lnTo>
                  <a:pt x="5587558" y="7598466"/>
                </a:lnTo>
                <a:lnTo>
                  <a:pt x="0" y="7598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大Boss出現警告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0557" y="2435521"/>
            <a:ext cx="13226887" cy="6822779"/>
          </a:xfrm>
          <a:custGeom>
            <a:avLst/>
            <a:gdLst/>
            <a:ahLst/>
            <a:cxnLst/>
            <a:rect r="r" b="b" t="t" l="l"/>
            <a:pathLst>
              <a:path h="6822779" w="13226887">
                <a:moveTo>
                  <a:pt x="0" y="0"/>
                </a:moveTo>
                <a:lnTo>
                  <a:pt x="13226886" y="0"/>
                </a:lnTo>
                <a:lnTo>
                  <a:pt x="13226886" y="6822779"/>
                </a:lnTo>
                <a:lnTo>
                  <a:pt x="0" y="6822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大Boss出現警告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241" y="1785070"/>
            <a:ext cx="6593959" cy="7371413"/>
          </a:xfrm>
          <a:custGeom>
            <a:avLst/>
            <a:gdLst/>
            <a:ahLst/>
            <a:cxnLst/>
            <a:rect r="r" b="b" t="t" l="l"/>
            <a:pathLst>
              <a:path h="7371413" w="6593959">
                <a:moveTo>
                  <a:pt x="0" y="0"/>
                </a:moveTo>
                <a:lnTo>
                  <a:pt x="6593959" y="0"/>
                </a:lnTo>
                <a:lnTo>
                  <a:pt x="6593959" y="7371413"/>
                </a:lnTo>
                <a:lnTo>
                  <a:pt x="0" y="7371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4375" y="1804873"/>
            <a:ext cx="9307557" cy="7331808"/>
          </a:xfrm>
          <a:custGeom>
            <a:avLst/>
            <a:gdLst/>
            <a:ahLst/>
            <a:cxnLst/>
            <a:rect r="r" b="b" t="t" l="l"/>
            <a:pathLst>
              <a:path h="7331808" w="9307557">
                <a:moveTo>
                  <a:pt x="0" y="0"/>
                </a:moveTo>
                <a:lnTo>
                  <a:pt x="9307557" y="0"/>
                </a:lnTo>
                <a:lnTo>
                  <a:pt x="9307557" y="7331808"/>
                </a:lnTo>
                <a:lnTo>
                  <a:pt x="0" y="7331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大Boss一般攻擊程式碼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50221" y="2106267"/>
            <a:ext cx="5587559" cy="7598466"/>
          </a:xfrm>
          <a:custGeom>
            <a:avLst/>
            <a:gdLst/>
            <a:ahLst/>
            <a:cxnLst/>
            <a:rect r="r" b="b" t="t" l="l"/>
            <a:pathLst>
              <a:path h="7598466" w="5587559">
                <a:moveTo>
                  <a:pt x="0" y="0"/>
                </a:moveTo>
                <a:lnTo>
                  <a:pt x="5587558" y="0"/>
                </a:lnTo>
                <a:lnTo>
                  <a:pt x="5587558" y="7598466"/>
                </a:lnTo>
                <a:lnTo>
                  <a:pt x="0" y="7598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大Boss一般攻擊程式碼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9486" y="2328745"/>
            <a:ext cx="13569027" cy="6567357"/>
          </a:xfrm>
          <a:custGeom>
            <a:avLst/>
            <a:gdLst/>
            <a:ahLst/>
            <a:cxnLst/>
            <a:rect r="r" b="b" t="t" l="l"/>
            <a:pathLst>
              <a:path h="6567357" w="13569027">
                <a:moveTo>
                  <a:pt x="0" y="0"/>
                </a:moveTo>
                <a:lnTo>
                  <a:pt x="13569028" y="0"/>
                </a:lnTo>
                <a:lnTo>
                  <a:pt x="13569028" y="6567356"/>
                </a:lnTo>
                <a:lnTo>
                  <a:pt x="0" y="6567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大Boss一般攻擊程式碼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50221" y="1930421"/>
            <a:ext cx="5587559" cy="7598466"/>
          </a:xfrm>
          <a:custGeom>
            <a:avLst/>
            <a:gdLst/>
            <a:ahLst/>
            <a:cxnLst/>
            <a:rect r="r" b="b" t="t" l="l"/>
            <a:pathLst>
              <a:path h="7598466" w="5587559">
                <a:moveTo>
                  <a:pt x="0" y="0"/>
                </a:moveTo>
                <a:lnTo>
                  <a:pt x="5587558" y="0"/>
                </a:lnTo>
                <a:lnTo>
                  <a:pt x="5587558" y="7598466"/>
                </a:lnTo>
                <a:lnTo>
                  <a:pt x="0" y="7598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大Boss巨彈攻擊程式碼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606" y="1802517"/>
            <a:ext cx="10468213" cy="8092375"/>
          </a:xfrm>
          <a:custGeom>
            <a:avLst/>
            <a:gdLst/>
            <a:ahLst/>
            <a:cxnLst/>
            <a:rect r="r" b="b" t="t" l="l"/>
            <a:pathLst>
              <a:path h="8092375" w="10468213">
                <a:moveTo>
                  <a:pt x="0" y="0"/>
                </a:moveTo>
                <a:lnTo>
                  <a:pt x="10468213" y="0"/>
                </a:lnTo>
                <a:lnTo>
                  <a:pt x="10468213" y="8092375"/>
                </a:lnTo>
                <a:lnTo>
                  <a:pt x="0" y="8092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7819" y="2522408"/>
            <a:ext cx="7324683" cy="5974877"/>
          </a:xfrm>
          <a:custGeom>
            <a:avLst/>
            <a:gdLst/>
            <a:ahLst/>
            <a:cxnLst/>
            <a:rect r="r" b="b" t="t" l="l"/>
            <a:pathLst>
              <a:path h="5974877" w="7324683">
                <a:moveTo>
                  <a:pt x="0" y="0"/>
                </a:moveTo>
                <a:lnTo>
                  <a:pt x="7324682" y="0"/>
                </a:lnTo>
                <a:lnTo>
                  <a:pt x="7324682" y="5974876"/>
                </a:lnTo>
                <a:lnTo>
                  <a:pt x="0" y="5974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大Boss巨彈攻擊程式碼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9028" y="1959729"/>
            <a:ext cx="5587559" cy="7598466"/>
          </a:xfrm>
          <a:custGeom>
            <a:avLst/>
            <a:gdLst/>
            <a:ahLst/>
            <a:cxnLst/>
            <a:rect r="r" b="b" t="t" l="l"/>
            <a:pathLst>
              <a:path h="7598466" w="5587559">
                <a:moveTo>
                  <a:pt x="0" y="0"/>
                </a:moveTo>
                <a:lnTo>
                  <a:pt x="5587559" y="0"/>
                </a:lnTo>
                <a:lnTo>
                  <a:pt x="5587559" y="7598466"/>
                </a:lnTo>
                <a:lnTo>
                  <a:pt x="0" y="7598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9467" y="1959729"/>
            <a:ext cx="5587559" cy="7598466"/>
          </a:xfrm>
          <a:custGeom>
            <a:avLst/>
            <a:gdLst/>
            <a:ahLst/>
            <a:cxnLst/>
            <a:rect r="r" b="b" t="t" l="l"/>
            <a:pathLst>
              <a:path h="7598466" w="5587559">
                <a:moveTo>
                  <a:pt x="0" y="0"/>
                </a:moveTo>
                <a:lnTo>
                  <a:pt x="5587559" y="0"/>
                </a:lnTo>
                <a:lnTo>
                  <a:pt x="5587559" y="7598466"/>
                </a:lnTo>
                <a:lnTo>
                  <a:pt x="0" y="759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大Boss射線攻擊程式碼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0355" y="2730317"/>
            <a:ext cx="11787290" cy="5881443"/>
          </a:xfrm>
          <a:custGeom>
            <a:avLst/>
            <a:gdLst/>
            <a:ahLst/>
            <a:cxnLst/>
            <a:rect r="r" b="b" t="t" l="l"/>
            <a:pathLst>
              <a:path h="5881443" w="11787290">
                <a:moveTo>
                  <a:pt x="0" y="0"/>
                </a:moveTo>
                <a:lnTo>
                  <a:pt x="11787290" y="0"/>
                </a:lnTo>
                <a:lnTo>
                  <a:pt x="11787290" y="5881443"/>
                </a:lnTo>
                <a:lnTo>
                  <a:pt x="0" y="588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大Boss射線攻擊程式碼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9774" y="1760446"/>
            <a:ext cx="11654917" cy="8526554"/>
          </a:xfrm>
          <a:custGeom>
            <a:avLst/>
            <a:gdLst/>
            <a:ahLst/>
            <a:cxnLst/>
            <a:rect r="r" b="b" t="t" l="l"/>
            <a:pathLst>
              <a:path h="8526554" w="11654917">
                <a:moveTo>
                  <a:pt x="0" y="0"/>
                </a:moveTo>
                <a:lnTo>
                  <a:pt x="11654917" y="0"/>
                </a:lnTo>
                <a:lnTo>
                  <a:pt x="11654917" y="8526554"/>
                </a:lnTo>
                <a:lnTo>
                  <a:pt x="0" y="852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大Boss射線攻擊程式碼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4633" y="1862649"/>
            <a:ext cx="6561701" cy="6561701"/>
          </a:xfrm>
          <a:custGeom>
            <a:avLst/>
            <a:gdLst/>
            <a:ahLst/>
            <a:cxnLst/>
            <a:rect r="r" b="b" t="t" l="l"/>
            <a:pathLst>
              <a:path h="6561701" w="6561701">
                <a:moveTo>
                  <a:pt x="0" y="0"/>
                </a:moveTo>
                <a:lnTo>
                  <a:pt x="6561701" y="0"/>
                </a:lnTo>
                <a:lnTo>
                  <a:pt x="6561701" y="6561702"/>
                </a:lnTo>
                <a:lnTo>
                  <a:pt x="0" y="6561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62657" y="1497623"/>
            <a:ext cx="5888336" cy="3393449"/>
          </a:xfrm>
          <a:custGeom>
            <a:avLst/>
            <a:gdLst/>
            <a:ahLst/>
            <a:cxnLst/>
            <a:rect r="r" b="b" t="t" l="l"/>
            <a:pathLst>
              <a:path h="3393449" w="5888336">
                <a:moveTo>
                  <a:pt x="0" y="0"/>
                </a:moveTo>
                <a:lnTo>
                  <a:pt x="5888336" y="0"/>
                </a:lnTo>
                <a:lnTo>
                  <a:pt x="5888336" y="3393449"/>
                </a:lnTo>
                <a:lnTo>
                  <a:pt x="0" y="3393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3385" y="7389704"/>
            <a:ext cx="1886647" cy="2311142"/>
          </a:xfrm>
          <a:custGeom>
            <a:avLst/>
            <a:gdLst/>
            <a:ahLst/>
            <a:cxnLst/>
            <a:rect r="r" b="b" t="t" l="l"/>
            <a:pathLst>
              <a:path h="2311142" w="1886647">
                <a:moveTo>
                  <a:pt x="0" y="0"/>
                </a:moveTo>
                <a:lnTo>
                  <a:pt x="1886646" y="0"/>
                </a:lnTo>
                <a:lnTo>
                  <a:pt x="1886646" y="2311142"/>
                </a:lnTo>
                <a:lnTo>
                  <a:pt x="0" y="2311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2845" y="856084"/>
            <a:ext cx="5111634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</a:pPr>
            <a:r>
              <a:rPr lang="en-US" sz="6594">
                <a:solidFill>
                  <a:srgbClr val="E81A2D"/>
                </a:solidFill>
                <a:ea typeface="Noto Sans T Chinese Bold"/>
              </a:rPr>
              <a:t>原創聲明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5922" y="3377632"/>
            <a:ext cx="7470903" cy="542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音樂</a:t>
            </a:r>
          </a:p>
          <a:p>
            <a:pPr algn="l">
              <a:lnSpc>
                <a:spcPts val="4794"/>
              </a:lnSpc>
            </a:pPr>
          </a:p>
          <a:p>
            <a:pPr algn="l">
              <a:lnSpc>
                <a:spcPts val="4794"/>
              </a:lnSpc>
            </a:pPr>
          </a:p>
          <a:p>
            <a:pPr algn="l">
              <a:lnSpc>
                <a:spcPts val="4794"/>
              </a:lnSpc>
            </a:pP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圖檔（不包括右方之圖檔 右圖為手繪）</a:t>
            </a:r>
          </a:p>
          <a:p>
            <a:pPr algn="l">
              <a:lnSpc>
                <a:spcPts val="4794"/>
              </a:lnSpc>
            </a:pPr>
          </a:p>
          <a:p>
            <a:pPr algn="l">
              <a:lnSpc>
                <a:spcPts val="4794"/>
              </a:lnSpc>
            </a:pPr>
          </a:p>
          <a:p>
            <a:pPr algn="l">
              <a:lnSpc>
                <a:spcPts val="4794"/>
              </a:lnSpc>
            </a:pPr>
            <a:r>
              <a:rPr lang="en-US" sz="4794">
                <a:solidFill>
                  <a:srgbClr val="FFFFFF"/>
                </a:solidFill>
                <a:ea typeface="Noto Sans T Chinese"/>
              </a:rPr>
              <a:t>其餘皆為原創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7447" y="2551151"/>
            <a:ext cx="12253107" cy="7001775"/>
          </a:xfrm>
          <a:custGeom>
            <a:avLst/>
            <a:gdLst/>
            <a:ahLst/>
            <a:cxnLst/>
            <a:rect r="r" b="b" t="t" l="l"/>
            <a:pathLst>
              <a:path h="7001775" w="12253107">
                <a:moveTo>
                  <a:pt x="0" y="0"/>
                </a:moveTo>
                <a:lnTo>
                  <a:pt x="12253106" y="0"/>
                </a:lnTo>
                <a:lnTo>
                  <a:pt x="12253106" y="7001775"/>
                </a:lnTo>
                <a:lnTo>
                  <a:pt x="0" y="700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606" y="654435"/>
            <a:ext cx="12248057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latin typeface="Noto Sans T Chinese"/>
                <a:ea typeface="Noto Sans T Chinese"/>
              </a:rPr>
              <a:t>大Boss射線攻擊擊中判斷程式碼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9722" y="2272970"/>
            <a:ext cx="7532822" cy="6473752"/>
          </a:xfrm>
          <a:custGeom>
            <a:avLst/>
            <a:gdLst/>
            <a:ahLst/>
            <a:cxnLst/>
            <a:rect r="r" b="b" t="t" l="l"/>
            <a:pathLst>
              <a:path h="6473752" w="7532822">
                <a:moveTo>
                  <a:pt x="0" y="0"/>
                </a:moveTo>
                <a:lnTo>
                  <a:pt x="7532822" y="0"/>
                </a:lnTo>
                <a:lnTo>
                  <a:pt x="7532822" y="6473752"/>
                </a:lnTo>
                <a:lnTo>
                  <a:pt x="0" y="647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97284" y="8974844"/>
            <a:ext cx="12679586" cy="953774"/>
          </a:xfrm>
          <a:custGeom>
            <a:avLst/>
            <a:gdLst/>
            <a:ahLst/>
            <a:cxnLst/>
            <a:rect r="r" b="b" t="t" l="l"/>
            <a:pathLst>
              <a:path h="953774" w="12679586">
                <a:moveTo>
                  <a:pt x="0" y="0"/>
                </a:moveTo>
                <a:lnTo>
                  <a:pt x="12679586" y="0"/>
                </a:lnTo>
                <a:lnTo>
                  <a:pt x="12679586" y="953774"/>
                </a:lnTo>
                <a:lnTo>
                  <a:pt x="0" y="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隨機道具程式碼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1518" y="3224450"/>
            <a:ext cx="2795536" cy="2795536"/>
          </a:xfrm>
          <a:custGeom>
            <a:avLst/>
            <a:gdLst/>
            <a:ahLst/>
            <a:cxnLst/>
            <a:rect r="r" b="b" t="t" l="l"/>
            <a:pathLst>
              <a:path h="2795536" w="2795536">
                <a:moveTo>
                  <a:pt x="0" y="0"/>
                </a:moveTo>
                <a:lnTo>
                  <a:pt x="2795536" y="0"/>
                </a:lnTo>
                <a:lnTo>
                  <a:pt x="2795536" y="2795536"/>
                </a:lnTo>
                <a:lnTo>
                  <a:pt x="0" y="279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4585" y="3257187"/>
            <a:ext cx="2762799" cy="2762799"/>
          </a:xfrm>
          <a:custGeom>
            <a:avLst/>
            <a:gdLst/>
            <a:ahLst/>
            <a:cxnLst/>
            <a:rect r="r" b="b" t="t" l="l"/>
            <a:pathLst>
              <a:path h="2762799" w="2762799">
                <a:moveTo>
                  <a:pt x="0" y="0"/>
                </a:moveTo>
                <a:lnTo>
                  <a:pt x="2762799" y="0"/>
                </a:lnTo>
                <a:lnTo>
                  <a:pt x="2762799" y="2762799"/>
                </a:lnTo>
                <a:lnTo>
                  <a:pt x="0" y="2762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7844" y="3224450"/>
            <a:ext cx="2836051" cy="2795536"/>
          </a:xfrm>
          <a:custGeom>
            <a:avLst/>
            <a:gdLst/>
            <a:ahLst/>
            <a:cxnLst/>
            <a:rect r="r" b="b" t="t" l="l"/>
            <a:pathLst>
              <a:path h="2795536" w="2836051">
                <a:moveTo>
                  <a:pt x="0" y="0"/>
                </a:moveTo>
                <a:lnTo>
                  <a:pt x="2836050" y="0"/>
                </a:lnTo>
                <a:lnTo>
                  <a:pt x="2836050" y="2795536"/>
                </a:lnTo>
                <a:lnTo>
                  <a:pt x="0" y="2795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07844" y="7303477"/>
            <a:ext cx="2777629" cy="2777629"/>
          </a:xfrm>
          <a:custGeom>
            <a:avLst/>
            <a:gdLst/>
            <a:ahLst/>
            <a:cxnLst/>
            <a:rect r="r" b="b" t="t" l="l"/>
            <a:pathLst>
              <a:path h="2777629" w="2777629">
                <a:moveTo>
                  <a:pt x="0" y="0"/>
                </a:moveTo>
                <a:lnTo>
                  <a:pt x="2777629" y="0"/>
                </a:lnTo>
                <a:lnTo>
                  <a:pt x="2777629" y="2777629"/>
                </a:lnTo>
                <a:lnTo>
                  <a:pt x="0" y="2777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85548" y="7245055"/>
            <a:ext cx="2836051" cy="2836051"/>
          </a:xfrm>
          <a:custGeom>
            <a:avLst/>
            <a:gdLst/>
            <a:ahLst/>
            <a:cxnLst/>
            <a:rect r="r" b="b" t="t" l="l"/>
            <a:pathLst>
              <a:path h="2836051" w="2836051">
                <a:moveTo>
                  <a:pt x="0" y="0"/>
                </a:moveTo>
                <a:lnTo>
                  <a:pt x="2836051" y="0"/>
                </a:lnTo>
                <a:lnTo>
                  <a:pt x="2836051" y="2836051"/>
                </a:lnTo>
                <a:lnTo>
                  <a:pt x="0" y="2836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41518" y="7303477"/>
            <a:ext cx="2766250" cy="2766250"/>
          </a:xfrm>
          <a:custGeom>
            <a:avLst/>
            <a:gdLst/>
            <a:ahLst/>
            <a:cxnLst/>
            <a:rect r="r" b="b" t="t" l="l"/>
            <a:pathLst>
              <a:path h="2766250" w="2766250">
                <a:moveTo>
                  <a:pt x="0" y="0"/>
                </a:moveTo>
                <a:lnTo>
                  <a:pt x="2766251" y="0"/>
                </a:lnTo>
                <a:lnTo>
                  <a:pt x="2766251" y="2766250"/>
                </a:lnTo>
                <a:lnTo>
                  <a:pt x="0" y="2766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71133" y="7303477"/>
            <a:ext cx="2766250" cy="2766250"/>
          </a:xfrm>
          <a:custGeom>
            <a:avLst/>
            <a:gdLst/>
            <a:ahLst/>
            <a:cxnLst/>
            <a:rect r="r" b="b" t="t" l="l"/>
            <a:pathLst>
              <a:path h="2766250" w="2766250">
                <a:moveTo>
                  <a:pt x="0" y="0"/>
                </a:moveTo>
                <a:lnTo>
                  <a:pt x="2766251" y="0"/>
                </a:lnTo>
                <a:lnTo>
                  <a:pt x="2766251" y="2766250"/>
                </a:lnTo>
                <a:lnTo>
                  <a:pt x="0" y="2766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08" y="7303477"/>
            <a:ext cx="2766250" cy="2766250"/>
          </a:xfrm>
          <a:custGeom>
            <a:avLst/>
            <a:gdLst/>
            <a:ahLst/>
            <a:cxnLst/>
            <a:rect r="r" b="b" t="t" l="l"/>
            <a:pathLst>
              <a:path h="2766250" w="2766250">
                <a:moveTo>
                  <a:pt x="0" y="0"/>
                </a:moveTo>
                <a:lnTo>
                  <a:pt x="2766250" y="0"/>
                </a:lnTo>
                <a:lnTo>
                  <a:pt x="2766250" y="2766250"/>
                </a:lnTo>
                <a:lnTo>
                  <a:pt x="0" y="2766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15394" y="3257187"/>
            <a:ext cx="2806204" cy="2765827"/>
          </a:xfrm>
          <a:custGeom>
            <a:avLst/>
            <a:gdLst/>
            <a:ahLst/>
            <a:cxnLst/>
            <a:rect r="r" b="b" t="t" l="l"/>
            <a:pathLst>
              <a:path h="2765827" w="2806204">
                <a:moveTo>
                  <a:pt x="0" y="0"/>
                </a:moveTo>
                <a:lnTo>
                  <a:pt x="2806205" y="0"/>
                </a:lnTo>
                <a:lnTo>
                  <a:pt x="2806205" y="2765827"/>
                </a:lnTo>
                <a:lnTo>
                  <a:pt x="0" y="2765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990067" y="115252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隨機道具程式碼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0875" y="2901600"/>
            <a:ext cx="2766250" cy="2766250"/>
          </a:xfrm>
          <a:custGeom>
            <a:avLst/>
            <a:gdLst/>
            <a:ahLst/>
            <a:cxnLst/>
            <a:rect r="r" b="b" t="t" l="l"/>
            <a:pathLst>
              <a:path h="2766250" w="2766250">
                <a:moveTo>
                  <a:pt x="0" y="0"/>
                </a:moveTo>
                <a:lnTo>
                  <a:pt x="2766250" y="0"/>
                </a:lnTo>
                <a:lnTo>
                  <a:pt x="2766250" y="2766251"/>
                </a:lnTo>
                <a:lnTo>
                  <a:pt x="0" y="2766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8255" y="6544572"/>
            <a:ext cx="12771491" cy="3742428"/>
          </a:xfrm>
          <a:custGeom>
            <a:avLst/>
            <a:gdLst/>
            <a:ahLst/>
            <a:cxnLst/>
            <a:rect r="r" b="b" t="t" l="l"/>
            <a:pathLst>
              <a:path h="3742428" w="12771491">
                <a:moveTo>
                  <a:pt x="0" y="0"/>
                </a:moveTo>
                <a:lnTo>
                  <a:pt x="12771490" y="0"/>
                </a:lnTo>
                <a:lnTo>
                  <a:pt x="12771490" y="3742428"/>
                </a:lnTo>
                <a:lnTo>
                  <a:pt x="0" y="3742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990067" y="115252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隨機道具程式碼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55185" y="2467708"/>
            <a:ext cx="2777629" cy="2777629"/>
          </a:xfrm>
          <a:custGeom>
            <a:avLst/>
            <a:gdLst/>
            <a:ahLst/>
            <a:cxnLst/>
            <a:rect r="r" b="b" t="t" l="l"/>
            <a:pathLst>
              <a:path h="2777629" w="2777629">
                <a:moveTo>
                  <a:pt x="0" y="0"/>
                </a:moveTo>
                <a:lnTo>
                  <a:pt x="2777630" y="0"/>
                </a:lnTo>
                <a:lnTo>
                  <a:pt x="2777630" y="2777629"/>
                </a:lnTo>
                <a:lnTo>
                  <a:pt x="0" y="2777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5528" y="5561514"/>
            <a:ext cx="10576944" cy="4410048"/>
          </a:xfrm>
          <a:custGeom>
            <a:avLst/>
            <a:gdLst/>
            <a:ahLst/>
            <a:cxnLst/>
            <a:rect r="r" b="b" t="t" l="l"/>
            <a:pathLst>
              <a:path h="4410048" w="10576944">
                <a:moveTo>
                  <a:pt x="0" y="0"/>
                </a:moveTo>
                <a:lnTo>
                  <a:pt x="10576944" y="0"/>
                </a:lnTo>
                <a:lnTo>
                  <a:pt x="10576944" y="4410048"/>
                </a:lnTo>
                <a:lnTo>
                  <a:pt x="0" y="4410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990067" y="115252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隨機道具程式碼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011" y="2083495"/>
            <a:ext cx="6859901" cy="7321625"/>
          </a:xfrm>
          <a:custGeom>
            <a:avLst/>
            <a:gdLst/>
            <a:ahLst/>
            <a:cxnLst/>
            <a:rect r="r" b="b" t="t" l="l"/>
            <a:pathLst>
              <a:path h="7321625" w="6859901">
                <a:moveTo>
                  <a:pt x="0" y="0"/>
                </a:moveTo>
                <a:lnTo>
                  <a:pt x="6859901" y="0"/>
                </a:lnTo>
                <a:lnTo>
                  <a:pt x="6859901" y="7321625"/>
                </a:lnTo>
                <a:lnTo>
                  <a:pt x="0" y="732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8203" y="2083495"/>
            <a:ext cx="6859901" cy="7321625"/>
          </a:xfrm>
          <a:custGeom>
            <a:avLst/>
            <a:gdLst/>
            <a:ahLst/>
            <a:cxnLst/>
            <a:rect r="r" b="b" t="t" l="l"/>
            <a:pathLst>
              <a:path h="7321625" w="6859901">
                <a:moveTo>
                  <a:pt x="0" y="0"/>
                </a:moveTo>
                <a:lnTo>
                  <a:pt x="6859902" y="0"/>
                </a:lnTo>
                <a:lnTo>
                  <a:pt x="6859902" y="7321625"/>
                </a:lnTo>
                <a:lnTo>
                  <a:pt x="0" y="732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隨機道具程式碼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011" y="2215380"/>
            <a:ext cx="6859901" cy="7321625"/>
          </a:xfrm>
          <a:custGeom>
            <a:avLst/>
            <a:gdLst/>
            <a:ahLst/>
            <a:cxnLst/>
            <a:rect r="r" b="b" t="t" l="l"/>
            <a:pathLst>
              <a:path h="7321625" w="6859901">
                <a:moveTo>
                  <a:pt x="0" y="0"/>
                </a:moveTo>
                <a:lnTo>
                  <a:pt x="6859901" y="0"/>
                </a:lnTo>
                <a:lnTo>
                  <a:pt x="6859901" y="7321625"/>
                </a:lnTo>
                <a:lnTo>
                  <a:pt x="0" y="732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6934" y="2215380"/>
            <a:ext cx="6859901" cy="7321625"/>
          </a:xfrm>
          <a:custGeom>
            <a:avLst/>
            <a:gdLst/>
            <a:ahLst/>
            <a:cxnLst/>
            <a:rect r="r" b="b" t="t" l="l"/>
            <a:pathLst>
              <a:path h="7321625" w="6859901">
                <a:moveTo>
                  <a:pt x="0" y="0"/>
                </a:moveTo>
                <a:lnTo>
                  <a:pt x="6859901" y="0"/>
                </a:lnTo>
                <a:lnTo>
                  <a:pt x="6859901" y="7321625"/>
                </a:lnTo>
                <a:lnTo>
                  <a:pt x="0" y="732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隨機道具程式碼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011" y="2347264"/>
            <a:ext cx="6859901" cy="7321625"/>
          </a:xfrm>
          <a:custGeom>
            <a:avLst/>
            <a:gdLst/>
            <a:ahLst/>
            <a:cxnLst/>
            <a:rect r="r" b="b" t="t" l="l"/>
            <a:pathLst>
              <a:path h="7321625" w="6859901">
                <a:moveTo>
                  <a:pt x="0" y="0"/>
                </a:moveTo>
                <a:lnTo>
                  <a:pt x="6859901" y="0"/>
                </a:lnTo>
                <a:lnTo>
                  <a:pt x="6859901" y="7321626"/>
                </a:lnTo>
                <a:lnTo>
                  <a:pt x="0" y="732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2256" y="3479429"/>
            <a:ext cx="9262355" cy="4052868"/>
          </a:xfrm>
          <a:custGeom>
            <a:avLst/>
            <a:gdLst/>
            <a:ahLst/>
            <a:cxnLst/>
            <a:rect r="r" b="b" t="t" l="l"/>
            <a:pathLst>
              <a:path h="4052868" w="9262355">
                <a:moveTo>
                  <a:pt x="0" y="0"/>
                </a:moveTo>
                <a:lnTo>
                  <a:pt x="9262355" y="0"/>
                </a:lnTo>
                <a:lnTo>
                  <a:pt x="9262355" y="4052868"/>
                </a:lnTo>
                <a:lnTo>
                  <a:pt x="0" y="4052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隨機道具程式碼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1783" y="1963407"/>
            <a:ext cx="6064218" cy="8235412"/>
          </a:xfrm>
          <a:custGeom>
            <a:avLst/>
            <a:gdLst/>
            <a:ahLst/>
            <a:cxnLst/>
            <a:rect r="r" b="b" t="t" l="l"/>
            <a:pathLst>
              <a:path h="8235412" w="6064218">
                <a:moveTo>
                  <a:pt x="0" y="0"/>
                </a:moveTo>
                <a:lnTo>
                  <a:pt x="6064218" y="0"/>
                </a:lnTo>
                <a:lnTo>
                  <a:pt x="6064218" y="8235412"/>
                </a:lnTo>
                <a:lnTo>
                  <a:pt x="0" y="823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193009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無盡模式結束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9225" y="1831522"/>
            <a:ext cx="6069550" cy="8221100"/>
          </a:xfrm>
          <a:custGeom>
            <a:avLst/>
            <a:gdLst/>
            <a:ahLst/>
            <a:cxnLst/>
            <a:rect r="r" b="b" t="t" l="l"/>
            <a:pathLst>
              <a:path h="8221100" w="6069550">
                <a:moveTo>
                  <a:pt x="0" y="0"/>
                </a:moveTo>
                <a:lnTo>
                  <a:pt x="6069550" y="0"/>
                </a:lnTo>
                <a:lnTo>
                  <a:pt x="6069550" y="8221101"/>
                </a:lnTo>
                <a:lnTo>
                  <a:pt x="0" y="8221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193009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關卡模式失敗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4837" y="0"/>
            <a:ext cx="7723163" cy="10287000"/>
          </a:xfrm>
          <a:custGeom>
            <a:avLst/>
            <a:gdLst/>
            <a:ahLst/>
            <a:cxnLst/>
            <a:rect r="r" b="b" t="t" l="l"/>
            <a:pathLst>
              <a:path h="10287000" w="7723163">
                <a:moveTo>
                  <a:pt x="0" y="0"/>
                </a:moveTo>
                <a:lnTo>
                  <a:pt x="7723163" y="0"/>
                </a:lnTo>
                <a:lnTo>
                  <a:pt x="77231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2845" y="856084"/>
            <a:ext cx="5111634" cy="87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遊戲特色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2366" y="2099597"/>
            <a:ext cx="9664815" cy="8128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ea typeface="Noto Sans T Chinese"/>
              </a:rPr>
              <a:t>擁有著多樣化且具有張力的音效 </a:t>
            </a:r>
          </a:p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ea typeface="Noto Sans T Chinese"/>
              </a:rPr>
              <a:t>不同戰機有不同的特色以及子彈</a:t>
            </a:r>
          </a:p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ea typeface="Noto Sans T Chinese"/>
              </a:rPr>
              <a:t>此遊戲擁有關卡模式及無盡模式</a:t>
            </a:r>
          </a:p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ea typeface="Noto Sans T Chinese"/>
              </a:rPr>
              <a:t>充滿不同的動畫</a:t>
            </a:r>
          </a:p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latin typeface="Noto Sans T Chinese"/>
                <a:ea typeface="Noto Sans T Chinese"/>
              </a:rPr>
              <a:t>有Loading畫面 呈現飛進蟲洞的畫面</a:t>
            </a:r>
          </a:p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latin typeface="Noto Sans T Chinese"/>
                <a:ea typeface="Noto Sans T Chinese"/>
              </a:rPr>
              <a:t>大Boss有獨特的出場方式以及警告畫面</a:t>
            </a:r>
          </a:p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ea typeface="Noto Sans T Chinese"/>
              </a:rPr>
              <a:t>開大招有角色畫面</a:t>
            </a:r>
          </a:p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ea typeface="Noto Sans T Chinese"/>
              </a:rPr>
              <a:t>無盡模式會記錄上次的最高得分</a:t>
            </a:r>
          </a:p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ea typeface="Noto Sans T Chinese"/>
              </a:rPr>
              <a:t>無盡模式得分時閃爍</a:t>
            </a:r>
          </a:p>
          <a:p>
            <a:pPr algn="l" marL="843176" indent="-421588" lvl="1">
              <a:lnSpc>
                <a:spcPts val="5858"/>
              </a:lnSpc>
              <a:buAutoNum type="arabicPeriod" startAt="1"/>
            </a:pPr>
            <a:r>
              <a:rPr lang="en-US" sz="3905">
                <a:solidFill>
                  <a:srgbClr val="FFFFFF"/>
                </a:solidFill>
                <a:ea typeface="Noto Sans T Chinese"/>
              </a:rPr>
              <a:t>每次開啟遊戲的背景動畫都不一樣</a:t>
            </a:r>
          </a:p>
          <a:p>
            <a:pPr algn="l">
              <a:lnSpc>
                <a:spcPts val="5858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8049" y="1934464"/>
            <a:ext cx="5933813" cy="8103823"/>
          </a:xfrm>
          <a:custGeom>
            <a:avLst/>
            <a:gdLst/>
            <a:ahLst/>
            <a:cxnLst/>
            <a:rect r="r" b="b" t="t" l="l"/>
            <a:pathLst>
              <a:path h="8103823" w="5933813">
                <a:moveTo>
                  <a:pt x="0" y="0"/>
                </a:moveTo>
                <a:lnTo>
                  <a:pt x="5933813" y="0"/>
                </a:lnTo>
                <a:lnTo>
                  <a:pt x="5933813" y="8103823"/>
                </a:lnTo>
                <a:lnTo>
                  <a:pt x="0" y="8103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193009" y="654435"/>
            <a:ext cx="9214711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關卡模式勝利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77893" y="2416856"/>
            <a:ext cx="9920840" cy="7723606"/>
          </a:xfrm>
          <a:custGeom>
            <a:avLst/>
            <a:gdLst/>
            <a:ahLst/>
            <a:cxnLst/>
            <a:rect r="r" b="b" t="t" l="l"/>
            <a:pathLst>
              <a:path h="7723606" w="9920840">
                <a:moveTo>
                  <a:pt x="0" y="0"/>
                </a:moveTo>
                <a:lnTo>
                  <a:pt x="9920839" y="0"/>
                </a:lnTo>
                <a:lnTo>
                  <a:pt x="9920839" y="7723606"/>
                </a:lnTo>
                <a:lnTo>
                  <a:pt x="0" y="772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99" r="0" b="-58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88183" y="944007"/>
            <a:ext cx="5111634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遊戲玩法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51314" y="3126118"/>
            <a:ext cx="4467218" cy="5800717"/>
          </a:xfrm>
          <a:custGeom>
            <a:avLst/>
            <a:gdLst/>
            <a:ahLst/>
            <a:cxnLst/>
            <a:rect r="r" b="b" t="t" l="l"/>
            <a:pathLst>
              <a:path h="5800717" w="4467218">
                <a:moveTo>
                  <a:pt x="0" y="0"/>
                </a:moveTo>
                <a:lnTo>
                  <a:pt x="4467218" y="0"/>
                </a:lnTo>
                <a:lnTo>
                  <a:pt x="4467218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7603" y="5250639"/>
            <a:ext cx="2269549" cy="2269549"/>
          </a:xfrm>
          <a:custGeom>
            <a:avLst/>
            <a:gdLst/>
            <a:ahLst/>
            <a:cxnLst/>
            <a:rect r="r" b="b" t="t" l="l"/>
            <a:pathLst>
              <a:path h="2269549" w="2269549">
                <a:moveTo>
                  <a:pt x="0" y="0"/>
                </a:moveTo>
                <a:lnTo>
                  <a:pt x="2269549" y="0"/>
                </a:lnTo>
                <a:lnTo>
                  <a:pt x="2269549" y="2269549"/>
                </a:lnTo>
                <a:lnTo>
                  <a:pt x="0" y="2269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88183" y="944007"/>
            <a:ext cx="5111634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紅色戰機特色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05522"/>
            <a:ext cx="7408903" cy="528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8400"/>
              </a:lnSpc>
              <a:buAutoNum type="arabicPeriod" startAt="1"/>
            </a:pPr>
            <a:r>
              <a:rPr lang="en-US" sz="5600">
                <a:solidFill>
                  <a:srgbClr val="FFFFFF"/>
                </a:solidFill>
                <a:ea typeface="Noto Sans T Chinese"/>
              </a:rPr>
              <a:t>攻擊力高</a:t>
            </a:r>
          </a:p>
          <a:p>
            <a:pPr algn="l" marL="1209041" indent="-604520" lvl="1">
              <a:lnSpc>
                <a:spcPts val="8400"/>
              </a:lnSpc>
              <a:buAutoNum type="arabicPeriod" startAt="1"/>
            </a:pPr>
            <a:r>
              <a:rPr lang="en-US" sz="5600">
                <a:solidFill>
                  <a:srgbClr val="FFFFFF"/>
                </a:solidFill>
                <a:ea typeface="Noto Sans T Chinese"/>
              </a:rPr>
              <a:t>擁有燃燒彈（一段時間燃燒敵人以及攻擊力較高）</a:t>
            </a:r>
          </a:p>
          <a:p>
            <a:pPr algn="l" marL="1209041" indent="-604520" lvl="1">
              <a:lnSpc>
                <a:spcPts val="8400"/>
              </a:lnSpc>
              <a:buAutoNum type="arabicPeriod" startAt="1"/>
            </a:pPr>
            <a:r>
              <a:rPr lang="en-US" sz="5600">
                <a:solidFill>
                  <a:srgbClr val="FFFFFF"/>
                </a:solidFill>
                <a:ea typeface="Noto Sans T Chinese"/>
              </a:rPr>
              <a:t>血量較高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17258" y="3149320"/>
            <a:ext cx="4657714" cy="5690094"/>
          </a:xfrm>
          <a:custGeom>
            <a:avLst/>
            <a:gdLst/>
            <a:ahLst/>
            <a:cxnLst/>
            <a:rect r="r" b="b" t="t" l="l"/>
            <a:pathLst>
              <a:path h="5690094" w="4657714">
                <a:moveTo>
                  <a:pt x="0" y="0"/>
                </a:moveTo>
                <a:lnTo>
                  <a:pt x="4657715" y="0"/>
                </a:lnTo>
                <a:lnTo>
                  <a:pt x="4657715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904923">
            <a:off x="6397683" y="5600066"/>
            <a:ext cx="1296939" cy="2305670"/>
          </a:xfrm>
          <a:custGeom>
            <a:avLst/>
            <a:gdLst/>
            <a:ahLst/>
            <a:cxnLst/>
            <a:rect r="r" b="b" t="t" l="l"/>
            <a:pathLst>
              <a:path h="2305670" w="1296939">
                <a:moveTo>
                  <a:pt x="0" y="0"/>
                </a:moveTo>
                <a:lnTo>
                  <a:pt x="1296939" y="0"/>
                </a:lnTo>
                <a:lnTo>
                  <a:pt x="1296939" y="2305670"/>
                </a:lnTo>
                <a:lnTo>
                  <a:pt x="0" y="2305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3925447" y="5878547"/>
            <a:ext cx="1908567" cy="6759507"/>
          </a:xfrm>
          <a:custGeom>
            <a:avLst/>
            <a:gdLst/>
            <a:ahLst/>
            <a:cxnLst/>
            <a:rect r="r" b="b" t="t" l="l"/>
            <a:pathLst>
              <a:path h="6759507" w="1908567">
                <a:moveTo>
                  <a:pt x="0" y="0"/>
                </a:moveTo>
                <a:lnTo>
                  <a:pt x="1908567" y="0"/>
                </a:lnTo>
                <a:lnTo>
                  <a:pt x="1908567" y="6759506"/>
                </a:lnTo>
                <a:lnTo>
                  <a:pt x="0" y="6759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08" t="0" r="-690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88183" y="944007"/>
            <a:ext cx="5111634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藍色戰機特色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05522"/>
            <a:ext cx="10427595" cy="421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8400"/>
              </a:lnSpc>
              <a:buAutoNum type="arabicPeriod" startAt="1"/>
            </a:pPr>
            <a:r>
              <a:rPr lang="en-US" sz="5600">
                <a:solidFill>
                  <a:srgbClr val="FFFFFF"/>
                </a:solidFill>
                <a:ea typeface="Noto Sans T Chinese"/>
              </a:rPr>
              <a:t>攻擊速度快</a:t>
            </a:r>
          </a:p>
          <a:p>
            <a:pPr algn="l" marL="1209041" indent="-604520" lvl="1">
              <a:lnSpc>
                <a:spcPts val="8400"/>
              </a:lnSpc>
              <a:buAutoNum type="arabicPeriod" startAt="1"/>
            </a:pPr>
            <a:r>
              <a:rPr lang="en-US" sz="5600">
                <a:solidFill>
                  <a:srgbClr val="FFFFFF"/>
                </a:solidFill>
                <a:ea typeface="Noto Sans T Chinese"/>
              </a:rPr>
              <a:t>擁有月牙彈（用有穿透以及大範圍傷害）</a:t>
            </a:r>
          </a:p>
          <a:p>
            <a:pPr algn="l" marL="1209041" indent="-604520" lvl="1">
              <a:lnSpc>
                <a:spcPts val="8400"/>
              </a:lnSpc>
              <a:buAutoNum type="arabicPeriod" startAt="1"/>
            </a:pPr>
            <a:r>
              <a:rPr lang="en-US" sz="5600">
                <a:solidFill>
                  <a:srgbClr val="FFFFFF"/>
                </a:solidFill>
                <a:ea typeface="Noto Sans T Chinese"/>
              </a:rPr>
              <a:t>大招距離長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19965" y="4244856"/>
            <a:ext cx="12448070" cy="211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59"/>
              </a:lnSpc>
            </a:pPr>
            <a:r>
              <a:rPr lang="en-US" sz="16059">
                <a:solidFill>
                  <a:srgbClr val="FFFFFF"/>
                </a:solidFill>
                <a:ea typeface="Noto Sans T Chinese"/>
              </a:rPr>
              <a:t>類別說明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D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517" y="3077279"/>
            <a:ext cx="10556918" cy="5165912"/>
          </a:xfrm>
          <a:custGeom>
            <a:avLst/>
            <a:gdLst/>
            <a:ahLst/>
            <a:cxnLst/>
            <a:rect r="r" b="b" t="t" l="l"/>
            <a:pathLst>
              <a:path h="5165912" w="10556918">
                <a:moveTo>
                  <a:pt x="0" y="0"/>
                </a:moveTo>
                <a:lnTo>
                  <a:pt x="10556918" y="0"/>
                </a:lnTo>
                <a:lnTo>
                  <a:pt x="10556918" y="5165912"/>
                </a:lnTo>
                <a:lnTo>
                  <a:pt x="0" y="516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32728" y="2290798"/>
            <a:ext cx="6755272" cy="6555328"/>
          </a:xfrm>
          <a:custGeom>
            <a:avLst/>
            <a:gdLst/>
            <a:ahLst/>
            <a:cxnLst/>
            <a:rect r="r" b="b" t="t" l="l"/>
            <a:pathLst>
              <a:path h="6555328" w="6755272">
                <a:moveTo>
                  <a:pt x="0" y="0"/>
                </a:moveTo>
                <a:lnTo>
                  <a:pt x="6755272" y="0"/>
                </a:lnTo>
                <a:lnTo>
                  <a:pt x="6755272" y="6555327"/>
                </a:lnTo>
                <a:lnTo>
                  <a:pt x="0" y="6555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06" y="654435"/>
            <a:ext cx="8584595" cy="87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6594">
                <a:solidFill>
                  <a:srgbClr val="FFFFFF"/>
                </a:solidFill>
                <a:ea typeface="Noto Sans T Chinese"/>
              </a:rPr>
              <a:t>主畫面背景動畫程式碼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DAGGcUzEatk</dc:identifier>
  <dcterms:modified xsi:type="dcterms:W3CDTF">2011-08-01T06:04:30Z</dcterms:modified>
  <cp:revision>1</cp:revision>
  <dc:title>Space Invader</dc:title>
</cp:coreProperties>
</file>